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1429-2B5E-495E-96F0-3D5F11784E9C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5EC7F-6CA2-4C73-A453-2499F6DB0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5EC7F-6CA2-4C73-A453-2499F6DB0C4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5EC7F-6CA2-4C73-A453-2499F6DB0C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39F5-9670-4650-907D-0038C1AE2C51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37ED-720D-4E27-975C-3F645AB75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Budgets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Reasons for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budget lets you control your money instead of your money controlling you</a:t>
            </a:r>
          </a:p>
          <a:p>
            <a:r>
              <a:rPr lang="en-US" dirty="0" smtClean="0"/>
              <a:t>A budget will tell you if you're living within your means.</a:t>
            </a:r>
          </a:p>
          <a:p>
            <a:r>
              <a:rPr lang="en-US" dirty="0" smtClean="0"/>
              <a:t>A budget can help you meet your savings goals.</a:t>
            </a:r>
          </a:p>
          <a:p>
            <a:r>
              <a:rPr lang="en-US" dirty="0" smtClean="0"/>
              <a:t>A budget reveals areas where you're spending too much</a:t>
            </a:r>
          </a:p>
          <a:p>
            <a:r>
              <a:rPr lang="en-US" dirty="0" smtClean="0"/>
              <a:t>A budget can </a:t>
            </a:r>
            <a:r>
              <a:rPr lang="en-US" i="1" dirty="0" smtClean="0"/>
              <a:t>keep</a:t>
            </a:r>
            <a:r>
              <a:rPr lang="en-US" dirty="0" smtClean="0"/>
              <a:t> you out of debt or help you </a:t>
            </a:r>
            <a:r>
              <a:rPr lang="en-US" i="1" dirty="0" smtClean="0"/>
              <a:t>get</a:t>
            </a:r>
            <a:r>
              <a:rPr lang="en-US" dirty="0" smtClean="0"/>
              <a:t> out of debt</a:t>
            </a:r>
            <a:r>
              <a:rPr lang="en-US" dirty="0" smtClean="0"/>
              <a:t>.</a:t>
            </a:r>
          </a:p>
          <a:p>
            <a:r>
              <a:rPr lang="en-IE" dirty="0" smtClean="0"/>
              <a:t>Prevents you from </a:t>
            </a:r>
            <a:r>
              <a:rPr lang="en-IE" smtClean="0"/>
              <a:t>impulse buying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71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Budgets</vt:lpstr>
      <vt:lpstr>Reasons for Budgeting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Kelly</dc:creator>
  <cp:lastModifiedBy>David Kelly</cp:lastModifiedBy>
  <cp:revision>11</cp:revision>
  <dcterms:created xsi:type="dcterms:W3CDTF">2008-10-13T13:31:21Z</dcterms:created>
  <dcterms:modified xsi:type="dcterms:W3CDTF">2009-10-19T10:13:35Z</dcterms:modified>
</cp:coreProperties>
</file>